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8" r:id="rId2"/>
    <p:sldId id="336" r:id="rId3"/>
    <p:sldId id="304" r:id="rId4"/>
    <p:sldId id="333" r:id="rId5"/>
    <p:sldId id="339" r:id="rId6"/>
    <p:sldId id="316" r:id="rId7"/>
    <p:sldId id="334" r:id="rId8"/>
    <p:sldId id="284" r:id="rId9"/>
    <p:sldId id="308" r:id="rId10"/>
    <p:sldId id="309" r:id="rId11"/>
    <p:sldId id="310" r:id="rId12"/>
    <p:sldId id="289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53775" autoAdjust="0"/>
  </p:normalViewPr>
  <p:slideViewPr>
    <p:cSldViewPr>
      <p:cViewPr varScale="1">
        <p:scale>
          <a:sx n="85" d="100"/>
          <a:sy n="85" d="100"/>
        </p:scale>
        <p:origin x="44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C4AD-E52E-4E01-BE74-0EF1C3247F83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D889D-B23E-4D6C-BD76-577852FD1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0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7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5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2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6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1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19EA-25A3-4326-882F-CA9CAFBF146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56444" y="2819400"/>
            <a:ext cx="9067800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vi-VN" altLang="en-US" sz="6600" dirty="0">
                <a:solidFill>
                  <a:srgbClr val="FF0000"/>
                </a:solidFill>
                <a:latin typeface="VNI-Avo" pitchFamily="2" charset="0"/>
              </a:rPr>
              <a:t>Beù vui hoïc chöõ </a:t>
            </a:r>
            <a:r>
              <a:rPr lang="vi-VN" altLang="en-US" sz="6600" dirty="0" smtClean="0">
                <a:solidFill>
                  <a:srgbClr val="FF0000"/>
                </a:solidFill>
                <a:latin typeface="VNI-Avo" pitchFamily="2" charset="0"/>
              </a:rPr>
              <a:t>v </a:t>
            </a:r>
            <a:r>
              <a:rPr lang="vi-VN" altLang="en-US" sz="6600" dirty="0">
                <a:solidFill>
                  <a:srgbClr val="FF0000"/>
                </a:solidFill>
                <a:latin typeface="VNI-Avo" pitchFamily="2" charset="0"/>
              </a:rPr>
              <a:t>vaø </a:t>
            </a:r>
            <a:r>
              <a:rPr lang="vi-VN" altLang="en-US" sz="6600" dirty="0" smtClean="0">
                <a:solidFill>
                  <a:srgbClr val="FF0000"/>
                </a:solidFill>
                <a:latin typeface="VNI-Avo" pitchFamily="2" charset="0"/>
              </a:rPr>
              <a:t>r</a:t>
            </a:r>
            <a:endParaRPr lang="en-US" altLang="en-US" sz="66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481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 b="1"/>
          </a:p>
        </p:txBody>
      </p:sp>
      <p:sp>
        <p:nvSpPr>
          <p:cNvPr id="6" name="Pentagon 5"/>
          <p:cNvSpPr/>
          <p:nvPr/>
        </p:nvSpPr>
        <p:spPr bwMode="auto">
          <a:xfrm>
            <a:off x="304800" y="0"/>
            <a:ext cx="8458200" cy="646331"/>
          </a:xfrm>
          <a:prstGeom prst="homePlate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 chữ còn thiếu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114800"/>
            <a:ext cx="373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smtClean="0">
                <a:latin typeface=".VnArial" pitchFamily="34" charset="0"/>
                <a:cs typeface="Times New Roman" pitchFamily="18" charset="0"/>
              </a:rPr>
              <a:t>  </a:t>
            </a:r>
            <a:r>
              <a:rPr lang="en-US" sz="6600" b="1" dirty="0" err="1" smtClean="0"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6600" b="1" dirty="0" smtClean="0">
                <a:latin typeface=".VnAvant" pitchFamily="34" charset="0"/>
                <a:cs typeface="Times New Roman" pitchFamily="18" charset="0"/>
              </a:rPr>
              <a:t>¶ </a:t>
            </a:r>
            <a:r>
              <a:rPr lang="en-US" sz="6600" b="1" dirty="0" err="1" smtClean="0">
                <a:latin typeface=".VnAvant" pitchFamily="34" charset="0"/>
                <a:cs typeface="Times New Roman" pitchFamily="18" charset="0"/>
              </a:rPr>
              <a:t>roi</a:t>
            </a:r>
            <a:endParaRPr lang="en-US" sz="66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257800"/>
            <a:ext cx="4114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rial" pitchFamily="34" charset="0"/>
                <a:cs typeface="Times New Roman" pitchFamily="18" charset="0"/>
              </a:rPr>
              <a:t>  </a:t>
            </a:r>
            <a:r>
              <a:rPr lang="en-US" sz="6600" b="1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66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¶...</a:t>
            </a:r>
            <a:r>
              <a:rPr lang="en-US" sz="6600" b="1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oi</a:t>
            </a:r>
            <a:endParaRPr lang="en-US" sz="66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381000"/>
            <a:ext cx="76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</a:t>
            </a:r>
            <a:endParaRPr lang="en-US" sz="72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7600" y="1676400"/>
            <a:ext cx="4796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67600" y="3276600"/>
            <a:ext cx="750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" name="Picture 9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51339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4" name="Picture 23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76800" y="4919752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  <a:endParaRPr lang="en-US" sz="115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95800" y="5181600"/>
            <a:ext cx="457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3" name="Rectangle 32"/>
          <p:cNvSpPr/>
          <p:nvPr/>
        </p:nvSpPr>
        <p:spPr>
          <a:xfrm>
            <a:off x="6705600" y="12192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sp>
        <p:nvSpPr>
          <p:cNvPr id="37" name="Rectangle 36"/>
          <p:cNvSpPr/>
          <p:nvPr/>
        </p:nvSpPr>
        <p:spPr>
          <a:xfrm>
            <a:off x="6781800" y="25146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sp>
        <p:nvSpPr>
          <p:cNvPr id="38" name="Rectangle 37"/>
          <p:cNvSpPr/>
          <p:nvPr/>
        </p:nvSpPr>
        <p:spPr>
          <a:xfrm>
            <a:off x="6858000" y="40386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pic>
        <p:nvPicPr>
          <p:cNvPr id="38914" name="Picture 2" descr="C:\Users\ThuyHang\Desktop\quả ro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990600"/>
            <a:ext cx="60198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55112E-17 L -0.47691 0.4680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3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 b="1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584775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Tứ sau đây có chứa mấy chữ “ r”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419600"/>
            <a:ext cx="41148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800" b="1" dirty="0" err="1" smtClean="0">
                <a:solidFill>
                  <a:srgbClr val="FF0000"/>
                </a:solidFill>
                <a:latin typeface=".VnAvant" pitchFamily="34" charset="0"/>
              </a:rPr>
              <a:t>sơ</a:t>
            </a:r>
            <a:r>
              <a:rPr lang="en-US" sz="13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.VnAvant" pitchFamily="34" charset="0"/>
              </a:rPr>
              <a:t>ri</a:t>
            </a:r>
            <a:endParaRPr lang="en-US" sz="13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486400" y="2590800"/>
            <a:ext cx="3505200" cy="851297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smtClean="0">
                <a:solidFill>
                  <a:srgbClr val="7030A0"/>
                </a:solidFill>
                <a:latin typeface=".VnAvant" pitchFamily="34" charset="0"/>
              </a:rPr>
              <a:t>2.</a:t>
            </a:r>
            <a:r>
              <a:rPr lang="en-US" sz="4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Có 2 chữ r</a:t>
            </a:r>
            <a:endParaRPr lang="en-US" sz="44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562600" y="1447800"/>
            <a:ext cx="3429000" cy="715089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1.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 3 chữ r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562600" y="3810000"/>
            <a:ext cx="3429000" cy="783193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smtClean="0">
                <a:solidFill>
                  <a:srgbClr val="00B0F0"/>
                </a:solidFill>
                <a:latin typeface=".VnAvant" pitchFamily="34" charset="0"/>
              </a:rPr>
              <a:t>3.</a:t>
            </a:r>
            <a:r>
              <a:rPr lang="en-US" sz="4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Có 1 chữ r</a:t>
            </a:r>
            <a:endParaRPr lang="en-US" sz="4000" b="1" dirty="0">
              <a:solidFill>
                <a:srgbClr val="00B0F0"/>
              </a:solidFill>
              <a:latin typeface=".VnAvant" pitchFamily="34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9938" name="Picture 2" descr="C:\Users\ThuyHang\Desktop\sơ r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1" y="1066800"/>
            <a:ext cx="4876800" cy="3367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0" y="1"/>
            <a:ext cx="8763000" cy="584775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Câu 4: Từ sau đây có chứa mấy chữ v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334000" y="2716213"/>
            <a:ext cx="3733800" cy="851297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smtClean="0">
                <a:solidFill>
                  <a:srgbClr val="7030A0"/>
                </a:solidFill>
                <a:latin typeface=".VnAvant" pitchFamily="34" charset="0"/>
              </a:rPr>
              <a:t>2.</a:t>
            </a:r>
            <a:r>
              <a:rPr lang="en-US" sz="4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Có 3 chữ v</a:t>
            </a:r>
            <a:endParaRPr lang="en-US" sz="4400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257800" y="1447800"/>
            <a:ext cx="3733800" cy="851297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smtClean="0">
                <a:solidFill>
                  <a:srgbClr val="FF0000"/>
                </a:solidFill>
                <a:latin typeface=".VnAvant" pitchFamily="34" charset="0"/>
              </a:rPr>
              <a:t>1.</a:t>
            </a:r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 2 chữ v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334000" y="3962400"/>
            <a:ext cx="3733800" cy="851297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smtClean="0">
                <a:solidFill>
                  <a:srgbClr val="00B0F0"/>
                </a:solidFill>
                <a:latin typeface=".VnAvant" pitchFamily="34" charset="0"/>
              </a:rPr>
              <a:t>3</a:t>
            </a:r>
            <a:r>
              <a:rPr lang="en-US" sz="4400" smtClean="0">
                <a:solidFill>
                  <a:srgbClr val="00B0F0"/>
                </a:solidFill>
                <a:latin typeface=".VnAvant" pitchFamily="34" charset="0"/>
              </a:rPr>
              <a:t>.</a:t>
            </a:r>
            <a:r>
              <a:rPr lang="en-US" sz="4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 1 chữ v</a:t>
            </a:r>
            <a:endParaRPr lang="en-US" sz="4400" dirty="0">
              <a:solidFill>
                <a:srgbClr val="00B0F0"/>
              </a:solidFill>
              <a:latin typeface=".VnAvant" pitchFamily="34" charset="0"/>
            </a:endParaRPr>
          </a:p>
        </p:txBody>
      </p:sp>
      <p:pic>
        <p:nvPicPr>
          <p:cNvPr id="19" name="Picture 18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" name="Picture 26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Oval 2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5800" y="4724400"/>
            <a:ext cx="43434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Vườn</a:t>
            </a:r>
            <a:r>
              <a:rPr lang="en-US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7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v¶i</a:t>
            </a:r>
            <a:r>
              <a:rPr lang="en-US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endParaRPr lang="en-US" sz="7200" b="1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36" name="Picture 35" descr="Bao-Quan-doi-nhan-da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1295400"/>
            <a:ext cx="4191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622" y="5334000"/>
            <a:ext cx="1219200" cy="108096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0700" dirty="0" smtClean="0"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VNI-Avo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5751689"/>
            <a:ext cx="4914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9600" dirty="0"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9600" dirty="0" smtClean="0"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   òt</a:t>
            </a:r>
            <a:r>
              <a:rPr lang="en-US" sz="9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9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9600" dirty="0">
              <a:latin typeface="VNI-Av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19200"/>
            <a:ext cx="3048000" cy="347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77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4456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dirty="0" smtClean="0">
                <a:solidFill>
                  <a:srgbClr val="002060"/>
                </a:solidFill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Beù laøm </a:t>
            </a:r>
            <a:r>
              <a:rPr lang="vi-VN" dirty="0">
                <a:solidFill>
                  <a:srgbClr val="002060"/>
                </a:solidFill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quen </a:t>
            </a:r>
            <a:r>
              <a:rPr lang="vi-VN" dirty="0" smtClean="0">
                <a:solidFill>
                  <a:srgbClr val="002060"/>
                </a:solidFill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chöõ </a:t>
            </a:r>
            <a:r>
              <a:rPr lang="vi-VN" dirty="0">
                <a:solidFill>
                  <a:srgbClr val="002060"/>
                </a:solidFill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295400"/>
            <a:ext cx="5943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34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057400"/>
            <a:ext cx="1981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0" b="1" dirty="0" smtClean="0">
                <a:solidFill>
                  <a:srgbClr val="0070C0"/>
                </a:solidFill>
                <a:latin typeface=".VnAvant" pitchFamily="34" charset="0"/>
              </a:rPr>
              <a:t>v</a:t>
            </a:r>
            <a:endParaRPr lang="en-US" sz="180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3581400" y="2286000"/>
            <a:ext cx="1752600" cy="2209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 smtClean="0">
                <a:solidFill>
                  <a:srgbClr val="0070C0"/>
                </a:solidFill>
                <a:latin typeface=".VnAvantH" pitchFamily="34" charset="0"/>
              </a:rPr>
              <a:t>V</a:t>
            </a:r>
            <a:endParaRPr lang="en-US" sz="20000" b="1" dirty="0">
              <a:solidFill>
                <a:srgbClr val="0070C0"/>
              </a:solidFill>
              <a:latin typeface=".VnAvantH" pitchFamily="34" charset="0"/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5334000" y="152400"/>
            <a:ext cx="2133600" cy="2209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chu r viet thu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74320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35667" y="312738"/>
            <a:ext cx="5372100" cy="94456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dirty="0" smtClean="0">
                <a:solidFill>
                  <a:srgbClr val="002060"/>
                </a:solidFill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Caùc kieåu chöõ v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4876800"/>
            <a:ext cx="5562600" cy="167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9600" dirty="0" smtClean="0"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   uøa</a:t>
            </a: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4876800"/>
            <a:ext cx="815009" cy="167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9600" dirty="0" smtClean="0"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46482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06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1981200"/>
            <a:ext cx="70866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endParaRPr lang="en-US" sz="413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94456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dirty="0" smtClean="0">
                <a:solidFill>
                  <a:srgbClr val="002060"/>
                </a:solidFill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Beù laøm </a:t>
            </a:r>
            <a:r>
              <a:rPr lang="vi-VN" dirty="0">
                <a:solidFill>
                  <a:srgbClr val="002060"/>
                </a:solidFill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quen </a:t>
            </a:r>
            <a:r>
              <a:rPr lang="vi-VN" dirty="0" smtClean="0">
                <a:solidFill>
                  <a:srgbClr val="002060"/>
                </a:solidFill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chöõ </a:t>
            </a:r>
            <a:r>
              <a:rPr lang="vi-VN" dirty="0">
                <a:solidFill>
                  <a:srgbClr val="002060"/>
                </a:solidFill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3581400" y="2286000"/>
            <a:ext cx="1752600" cy="2209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 smtClean="0">
                <a:solidFill>
                  <a:srgbClr val="FF0000"/>
                </a:solidFill>
                <a:latin typeface=".VnAvantH" pitchFamily="34" charset="0"/>
              </a:rPr>
              <a:t>R</a:t>
            </a:r>
            <a:endParaRPr lang="en-US" sz="20000" b="1" dirty="0">
              <a:solidFill>
                <a:srgbClr val="FF0000"/>
              </a:solidFill>
              <a:latin typeface=".VnAvantH" pitchFamily="34" charset="0"/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5334000" y="152400"/>
            <a:ext cx="2133600" cy="2209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0" y="2133600"/>
            <a:ext cx="19812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248400" y="3276600"/>
          <a:ext cx="1447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CorelDRAW" r:id="rId4" imgW="3812400" imgH="4221000" progId="">
                  <p:embed/>
                </p:oleObj>
              </mc:Choice>
              <mc:Fallback>
                <p:oleObj name="CorelDRAW" r:id="rId4" imgW="3812400" imgH="4221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1447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905000" y="594519"/>
            <a:ext cx="5372100" cy="94456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dirty="0" smtClean="0">
                <a:solidFill>
                  <a:srgbClr val="002060"/>
                </a:solidFill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Caùc kieåu chöõ 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Picture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70111">
            <a:off x="304800" y="0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152400" y="2819400"/>
            <a:ext cx="8382000" cy="92333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smtClean="0">
                <a:solidFill>
                  <a:srgbClr val="990099"/>
                </a:solidFill>
                <a:latin typeface=".VnAvant" pitchFamily="34" charset="0"/>
              </a:rPr>
              <a:t> </a:t>
            </a:r>
            <a:r>
              <a:rPr lang="en-US" sz="5400" b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Hãy chọn đáp án đúng</a:t>
            </a:r>
            <a:endParaRPr lang="en-US" sz="5400" b="1" dirty="0">
              <a:solidFill>
                <a:srgbClr val="990099"/>
              </a:solidFill>
              <a:latin typeface=".VnAvant" pitchFamily="34" charset="0"/>
            </a:endParaRPr>
          </a:p>
        </p:txBody>
      </p: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1066800" y="914400"/>
            <a:ext cx="6477000" cy="11080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r>
              <a:rPr lang="en-US" sz="6600" b="1" smtClean="0">
                <a:solidFill>
                  <a:srgbClr val="990099"/>
                </a:solidFill>
                <a:latin typeface=".VnAvant" pitchFamily="34" charset="0"/>
              </a:rPr>
              <a:t> </a:t>
            </a:r>
            <a:endParaRPr lang="en-US" sz="6600" b="1" dirty="0">
              <a:solidFill>
                <a:srgbClr val="990099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 b="1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646331"/>
          </a:xfrm>
          <a:prstGeom prst="homePlate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Bù chữ còn thiếu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191000"/>
            <a:ext cx="6248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 smtClean="0">
                <a:latin typeface=".VnArial" pitchFamily="34" charset="0"/>
              </a:rPr>
              <a:t>  </a:t>
            </a:r>
            <a:r>
              <a:rPr lang="en-US" sz="6600" b="1" dirty="0" err="1" smtClean="0">
                <a:latin typeface=".VnAvant" pitchFamily="34" charset="0"/>
              </a:rPr>
              <a:t>dư­a</a:t>
            </a:r>
            <a:r>
              <a:rPr lang="en-US" sz="6600" b="1" dirty="0" smtClean="0">
                <a:latin typeface=".VnAvant" pitchFamily="34" charset="0"/>
              </a:rPr>
              <a:t> </a:t>
            </a:r>
            <a:r>
              <a:rPr lang="en-US" sz="6600" b="1" dirty="0" err="1" smtClean="0">
                <a:latin typeface=".VnAvant" pitchFamily="34" charset="0"/>
              </a:rPr>
              <a:t>vµng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257800"/>
            <a:ext cx="441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rial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d­ưa</a:t>
            </a:r>
            <a:r>
              <a:rPr lang="en-US" sz="6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 ...µ</a:t>
            </a:r>
            <a:r>
              <a:rPr lang="en-US" sz="6000" b="1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ng</a:t>
            </a:r>
            <a:endParaRPr lang="en-US" sz="60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B0F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762000"/>
            <a:ext cx="1447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.VnArial" pitchFamily="34" charset="0"/>
                <a:cs typeface="Times New Roman" pitchFamily="18" charset="0"/>
              </a:rPr>
              <a:t>  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l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7600" y="1905000"/>
            <a:ext cx="121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b="1" dirty="0" smtClean="0">
                <a:solidFill>
                  <a:srgbClr val="FF0000"/>
                </a:solidFill>
                <a:latin typeface=".VnArial" pitchFamily="34" charset="0"/>
              </a:rPr>
              <a:t>  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67600" y="3581400"/>
            <a:ext cx="129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.VnArial" pitchFamily="34" charset="0"/>
              </a:rPr>
              <a:t>   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" name="Picture 9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5410200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4" name="Picture 23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229600" y="5715001"/>
            <a:ext cx="555625" cy="8318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8153400" y="5562601"/>
            <a:ext cx="7620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8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  <a:endParaRPr lang="en-US" sz="115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62800" y="1066800"/>
            <a:ext cx="76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.VnArial" pitchFamily="34" charset="0"/>
              </a:rPr>
              <a:t>1.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.Vn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62800" y="2362200"/>
            <a:ext cx="762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62800" y="3962400"/>
            <a:ext cx="76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7890" name="Picture 2" descr="C:\Users\ThuyHang\Desktop\Canary_melon_201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1143000"/>
            <a:ext cx="5715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56666 0.48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0" y="24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3" grpId="0"/>
      <p:bldP spid="34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Làm quen chữ cái v&amp;quot;&quot;/&gt;&lt;property id=&quot;20307&quot; value=&quot;304&quot;/&gt;&lt;/object&gt;&lt;object type=&quot;3&quot; unique_id=&quot;10006&quot;&gt;&lt;property id=&quot;20148&quot; value=&quot;5&quot;/&gt;&lt;property id=&quot;20300&quot; value=&quot;Slide 3&quot;/&gt;&lt;property id=&quot;20307&quot; value=&quot;320&quot;/&gt;&lt;/object&gt;&lt;object type=&quot;3&quot; unique_id=&quot;10007&quot;&gt;&lt;property id=&quot;20148&quot; value=&quot;5&quot;/&gt;&lt;property id=&quot;20300&quot; value=&quot;Slide 5&quot;/&gt;&lt;property id=&quot;20307&quot; value=&quot;316&quot;/&gt;&lt;/object&gt;&lt;object type=&quot;3&quot; unique_id=&quot;10008&quot;&gt;&lt;property id=&quot;20148&quot; value=&quot;5&quot;/&gt;&lt;property id=&quot;20300&quot; value=&quot;Slide 6&quot;/&gt;&lt;property id=&quot;20307&quot; value=&quot;322&quot;/&gt;&lt;/object&gt;&lt;object type=&quot;3&quot; unique_id=&quot;10013&quot;&gt;&lt;property id=&quot;20148&quot; value=&quot;5&quot;/&gt;&lt;property id=&quot;20300&quot; value=&quot;Slide 10&quot;/&gt;&lt;property id=&quot;20307&quot; value=&quot;284&quot;/&gt;&lt;/object&gt;&lt;object type=&quot;3&quot; unique_id=&quot;10014&quot;&gt;&lt;property id=&quot;20148&quot; value=&quot;5&quot;/&gt;&lt;property id=&quot;20300&quot; value=&quot;Slide 11&quot;/&gt;&lt;property id=&quot;20307&quot; value=&quot;308&quot;/&gt;&lt;/object&gt;&lt;object type=&quot;3&quot; unique_id=&quot;10015&quot;&gt;&lt;property id=&quot;20148&quot; value=&quot;5&quot;/&gt;&lt;property id=&quot;20300&quot; value=&quot;Slide 12&quot;/&gt;&lt;property id=&quot;20307&quot; value=&quot;309&quot;/&gt;&lt;/object&gt;&lt;object type=&quot;3&quot; unique_id=&quot;10016&quot;&gt;&lt;property id=&quot;20148&quot; value=&quot;5&quot;/&gt;&lt;property id=&quot;20300&quot; value=&quot;Slide 13&quot;/&gt;&lt;property id=&quot;20307&quot; value=&quot;310&quot;/&gt;&lt;/object&gt;&lt;object type=&quot;3&quot; unique_id=&quot;10017&quot;&gt;&lt;property id=&quot;20148&quot; value=&quot;5&quot;/&gt;&lt;property id=&quot;20300&quot; value=&quot;Slide 14&quot;/&gt;&lt;property id=&quot;20307&quot; value=&quot;289&quot;/&gt;&lt;/object&gt;&lt;object type=&quot;3&quot; unique_id=&quot;10036&quot;&gt;&lt;property id=&quot;20148&quot; value=&quot;5&quot;/&gt;&lt;property id=&quot;20300&quot; value=&quot;Slide 9&quot;/&gt;&lt;property id=&quot;20307&quot; value=&quot;326&quot;/&gt;&lt;/object&gt;&lt;object type=&quot;3&quot; unique_id=&quot;11183&quot;&gt;&lt;property id=&quot;20148&quot; value=&quot;5&quot;/&gt;&lt;property id=&quot;20300&quot; value=&quot;Slide 15&quot;/&gt;&lt;property id=&quot;20307&quot; value=&quot;330&quot;/&gt;&lt;/object&gt;&lt;object type=&quot;3&quot; unique_id=&quot;11203&quot;&gt;&lt;property id=&quot;20148&quot; value=&quot;5&quot;/&gt;&lt;property id=&quot;20300&quot; value=&quot;Slide 1&quot;/&gt;&lt;property id=&quot;20307&quot; value=&quot;331&quot;/&gt;&lt;/object&gt;&lt;object type=&quot;3&quot; unique_id=&quot;11460&quot;&gt;&lt;property id=&quot;20148&quot; value=&quot;5&quot;/&gt;&lt;property id=&quot;20300&quot; value=&quot;Slide 4&quot;/&gt;&lt;property id=&quot;20307&quot; value=&quot;333&quot;/&gt;&lt;/object&gt;&lt;object type=&quot;3&quot; unique_id=&quot;11461&quot;&gt;&lt;property id=&quot;20148&quot; value=&quot;5&quot;/&gt;&lt;property id=&quot;20300&quot; value=&quot;Slide 7&quot;/&gt;&lt;property id=&quot;20307&quot; value=&quot;334&quot;/&gt;&lt;/object&gt;&lt;object type=&quot;3&quot; unique_id=&quot;11462&quot;&gt;&lt;property id=&quot;20148&quot; value=&quot;5&quot;/&gt;&lt;property id=&quot;20300&quot; value=&quot;Slide 8&quot;/&gt;&lt;property id=&quot;20307&quot; value=&quot;33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208</Words>
  <Application>Microsoft Office PowerPoint</Application>
  <PresentationFormat>On-screen Show (4:3)</PresentationFormat>
  <Paragraphs>100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.VnArial</vt:lpstr>
      <vt:lpstr>.VnAvant</vt:lpstr>
      <vt:lpstr>.VnAvantH</vt:lpstr>
      <vt:lpstr>Arial</vt:lpstr>
      <vt:lpstr>Calibri</vt:lpstr>
      <vt:lpstr>Times New Roman</vt:lpstr>
      <vt:lpstr>VNI-Avo</vt:lpstr>
      <vt:lpstr>Office Theme</vt:lpstr>
      <vt:lpstr>CorelDRAW</vt:lpstr>
      <vt:lpstr>PowerPoint Presentation</vt:lpstr>
      <vt:lpstr>v </vt:lpstr>
      <vt:lpstr>Beù laøm quen chöõ v </vt:lpstr>
      <vt:lpstr>PowerPoint Presentation</vt:lpstr>
      <vt:lpstr>PowerPoint Presentation</vt:lpstr>
      <vt:lpstr>Beù laøm quen chöõ 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330</cp:revision>
  <dcterms:created xsi:type="dcterms:W3CDTF">2017-12-22T12:57:18Z</dcterms:created>
  <dcterms:modified xsi:type="dcterms:W3CDTF">2023-02-12T16:30:27Z</dcterms:modified>
</cp:coreProperties>
</file>